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4608"/>
  </p:normalViewPr>
  <p:slideViewPr>
    <p:cSldViewPr snapToGrid="0" snapToObjects="1">
      <p:cViewPr varScale="1">
        <p:scale>
          <a:sx n="102" d="100"/>
          <a:sy n="102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346D-01DE-E648-A471-207BAD5B239F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814B-480F-EE46-8FC9-66BE0D386D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DDBFB-77E3-8A43-B2CA-85A0A3895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6DA3F7-1902-3242-AFD2-076DD83F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F70F1E-916E-6B42-8636-C0C8048F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B7B074-AFE5-CD40-9FDE-1358427E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BE9426-5428-074C-A6CF-E75A81FD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3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B2D4A-5891-2D40-A2F3-CB02BB00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B1BB9B-A600-B444-8BB2-C5AE0190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7CBDF0-21A8-3641-9876-A1CBB06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488D1-FA9F-9C4D-9A8D-37A76AEB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017DB-5CBE-6F40-A518-F01083E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9216BF-3517-C541-B824-FB8FE1413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C04D92-77CC-1343-B5F6-D57300404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942BD-2776-A945-BDD4-2782110C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225CC-407F-7046-B8CA-D1B2A61D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F1C51-FB8B-3D45-9774-B2571FCC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6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9507C-9338-6143-B825-6A7B7A5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6CD4E-5361-6B4A-9129-CBEF5CCD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8D3E18-D14A-9549-96CD-96F91299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07673D-6851-2946-9A78-F0DB3332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A0CD6-A624-EA47-B442-F9DF77EF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B79CC-0E55-B041-8A86-17DD13F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79B97F-22C4-2A4C-942D-47900A8D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9D3FC-846A-B048-8DF2-2C3C24FB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47DEE-4F76-1146-A2B3-673C7C89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756868-0C9A-C74D-AC27-CA24B975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46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AD635-AEC0-6F43-91C2-00F54EE7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A27A1-6689-894C-9B0E-E54309D09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EA4527-02BA-4C4B-9A26-5ABA97900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7DF28A-5164-C847-B906-D7638DB5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E91042-6FA9-A446-83BD-88B3609C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9F5F16-B0DE-5F46-8D74-0EAF8EF4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53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4BD40-97AB-2A47-8843-220F92F9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2B9FD3-C01B-6D45-9161-176DE7C4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C0D7B5-B26D-B540-B062-12C3C542B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C70751-C8FE-F343-AA54-FB78854D3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6EF48A-4897-BF4D-BE78-FA317F28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753107-5331-0B44-98CB-0A7DB98F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EAC81C-148B-494A-A317-4D041CB3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DB85B9-B077-2E46-ADF6-D4131DAC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0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279D5-CF4A-864B-B697-2FA53269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497D7B-6BE0-B84F-8958-E770BC59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2DF2F5-965B-2348-809F-A54F71CD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39323C-5E2C-BF48-84EE-375C19C0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64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81CC20-6DBF-8340-8EEF-5E581BD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3FB5D6-3120-A845-BC22-3D59B2FE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460E7B-0B99-8E43-9D28-AFF31299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0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DBA0C-5D45-CF4E-9A9D-EBFCB676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B1104-8660-1045-9D61-99BEAF0D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B8EE93-1B5F-7940-9616-0E8A5A44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19CEE-084A-264E-9B17-846D6677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A7F2B0-A53B-754A-B975-B4AD4CA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3A1CCC-B299-F940-A8D3-C20DC43A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01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C2D53-00E2-EC40-84F5-6C9BE323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8035FF-C791-0749-B2BD-6704F0CF4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03946-2D86-5640-BF27-EA449E0DF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F7DCEA-EFB6-E943-9680-71AE5836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96C016-F282-8A49-AF8B-974900A3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4DC208-F5B3-914F-BF39-AB64DE93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1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5D56E7-D9F1-6841-AEB4-195BFEE2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DEAC82-73EF-864B-B5E1-7DE61B47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78CAC-8059-6E43-95FE-5B13AD237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4C53-E9A1-3A44-B585-333CB210B596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9F086-06AF-1349-B14C-E594E9EFA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227B19-AE18-7D4F-A193-48E45C49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B43A-89F4-454C-9A4C-E7FB64EC9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87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6807F-F560-6F47-968B-505B7AF67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21228-C401-524A-9E50-A8B564447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EDEF45-2F09-EB4A-B3DD-CB3948BE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7730"/>
            <a:ext cx="12344953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F6351-6A86-5D4A-BC54-222816EB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87A7CDC-AD9E-184F-9833-D4F71B6FE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4742" cy="6492875"/>
          </a:xfrm>
        </p:spPr>
      </p:pic>
    </p:spTree>
    <p:extLst>
      <p:ext uri="{BB962C8B-B14F-4D97-AF65-F5344CB8AC3E}">
        <p14:creationId xmlns:p14="http://schemas.microsoft.com/office/powerpoint/2010/main" val="153462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287ED-9226-5E42-9DFA-E2135A21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795C3-3F39-6B4E-8CBC-4CC4D61A9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Gráfico de respostas do Formulários Google. Título da pergunta: Curso. Número de respostas: 41 respostas.">
            <a:extLst>
              <a:ext uri="{FF2B5EF4-FFF2-40B4-BE49-F238E27FC236}">
                <a16:creationId xmlns:a16="http://schemas.microsoft.com/office/drawing/2014/main" id="{B793DFD8-42A8-A145-925A-52D8064D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3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55FAF-A32E-A645-BBF5-77E7E00A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0507BE-202E-0944-9CA4-0A3C1C5F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Gráfico de respostas do Formulários Google. Título da pergunta: Instituição. Número de respostas: 43 respostas.">
            <a:extLst>
              <a:ext uri="{FF2B5EF4-FFF2-40B4-BE49-F238E27FC236}">
                <a16:creationId xmlns:a16="http://schemas.microsoft.com/office/drawing/2014/main" id="{0705C0BA-9D5E-BA41-8C02-B3FA1DBA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538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90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Gills Vilar Lopes</dc:creator>
  <cp:lastModifiedBy>Gills Vilar Lopes</cp:lastModifiedBy>
  <cp:revision>7</cp:revision>
  <dcterms:created xsi:type="dcterms:W3CDTF">2019-06-28T21:41:05Z</dcterms:created>
  <dcterms:modified xsi:type="dcterms:W3CDTF">2019-07-02T01:50:09Z</dcterms:modified>
</cp:coreProperties>
</file>